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5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94719"/>
  </p:normalViewPr>
  <p:slideViewPr>
    <p:cSldViewPr snapToGrid="0">
      <p:cViewPr varScale="1">
        <p:scale>
          <a:sx n="152" d="100"/>
          <a:sy n="152" d="100"/>
        </p:scale>
        <p:origin x="-752" y="-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sketball going through net">
            <a:extLst>
              <a:ext uri="{FF2B5EF4-FFF2-40B4-BE49-F238E27FC236}">
                <a16:creationId xmlns:a16="http://schemas.microsoft.com/office/drawing/2014/main" id="{015D45EA-68D4-7964-A9FD-FDD428A45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3" b="3663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13C127-2EBF-FBD7-F8ED-F7B2EE750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867878"/>
            <a:ext cx="4127635" cy="2828223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Assemblée Générale ASBB</a:t>
            </a:r>
            <a:br>
              <a:rPr lang="fr-FR" sz="4400" dirty="0"/>
            </a:br>
            <a:r>
              <a:rPr lang="fr-FR" sz="4400" dirty="0"/>
              <a:t>Vendredi 30 juin 2023</a:t>
            </a:r>
          </a:p>
        </p:txBody>
      </p:sp>
    </p:spTree>
    <p:extLst>
      <p:ext uri="{BB962C8B-B14F-4D97-AF65-F5344CB8AC3E}">
        <p14:creationId xmlns:p14="http://schemas.microsoft.com/office/powerpoint/2010/main" val="29830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9838D-A05B-E8CD-066C-2AE8F1FA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1937"/>
            <a:ext cx="10668000" cy="1524000"/>
          </a:xfrm>
        </p:spPr>
        <p:txBody>
          <a:bodyPr/>
          <a:lstStyle/>
          <a:p>
            <a:r>
              <a:rPr lang="fr-FR" dirty="0"/>
              <a:t>Présentation des nouveaux coachs, entraineurs bénévoles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0730C-2937-5BDC-A84F-EF889AA4B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Gwénaël Tilleul (U7)</a:t>
            </a:r>
          </a:p>
          <a:p>
            <a:r>
              <a:rPr lang="fr-FR" dirty="0"/>
              <a:t>Estelle Guibert (U9)</a:t>
            </a:r>
          </a:p>
          <a:p>
            <a:r>
              <a:rPr lang="fr-FR" dirty="0"/>
              <a:t>Damien Claude et Fabrice Giroux (U11)</a:t>
            </a:r>
          </a:p>
          <a:p>
            <a:r>
              <a:rPr lang="fr-FR" dirty="0"/>
              <a:t>Guiseppe Busson (entraînement jeunes)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63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B9E75-0CD1-7222-B2E0-3287038C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967"/>
            <a:ext cx="10668000" cy="1524000"/>
          </a:xfrm>
        </p:spPr>
        <p:txBody>
          <a:bodyPr/>
          <a:lstStyle/>
          <a:p>
            <a:r>
              <a:rPr lang="fr-FR" dirty="0"/>
              <a:t>Renouvellement du Bureau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93202D-0659-587C-56B0-D1D1D6B7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4438"/>
            <a:ext cx="10668000" cy="3818083"/>
          </a:xfrm>
        </p:spPr>
        <p:txBody>
          <a:bodyPr>
            <a:noAutofit/>
          </a:bodyPr>
          <a:lstStyle/>
          <a:p>
            <a:r>
              <a:rPr lang="fr-FR" sz="2200" dirty="0"/>
              <a:t>Sortie de Monsieur LEBARBIER Olivier au poste de trésorier</a:t>
            </a:r>
          </a:p>
          <a:p>
            <a:r>
              <a:rPr lang="fr-FR" sz="2200" dirty="0"/>
              <a:t>Entrée de Monsieur LEFFRAY Alexis au poste de trésorier</a:t>
            </a:r>
          </a:p>
          <a:p>
            <a:r>
              <a:rPr lang="fr-FR" sz="2200" dirty="0"/>
              <a:t>Entrée de Madame LACROIX Manuella au poste de 2</a:t>
            </a:r>
            <a:r>
              <a:rPr lang="fr-FR" sz="2200" baseline="30000" dirty="0"/>
              <a:t>ème</a:t>
            </a:r>
            <a:r>
              <a:rPr lang="fr-FR" sz="2200" dirty="0"/>
              <a:t> adjointe au trésorier</a:t>
            </a:r>
          </a:p>
          <a:p>
            <a:r>
              <a:rPr lang="fr-FR" sz="2200" dirty="0"/>
              <a:t>Entrée de Madame GILBERT Pauline au poste de secrétaire adjointe, responsable du MINIBASKET</a:t>
            </a:r>
          </a:p>
          <a:p>
            <a:r>
              <a:rPr lang="fr-FR" sz="2200" dirty="0"/>
              <a:t>Conservation du poste du poste de Présidente de Madame DUBRAY-LEGENDRE Gwénaëlle</a:t>
            </a:r>
          </a:p>
          <a:p>
            <a:r>
              <a:rPr lang="fr-FR" sz="2200" dirty="0"/>
              <a:t>Conservation du poste de Vice-Président de Monsieur GAUTIER Jérôme</a:t>
            </a:r>
          </a:p>
          <a:p>
            <a:r>
              <a:rPr lang="fr-FR" sz="2200" dirty="0"/>
              <a:t>Conservation du poste de trésorière de Madame GENTIL Karine</a:t>
            </a:r>
          </a:p>
          <a:p>
            <a:r>
              <a:rPr lang="fr-FR" sz="2200" dirty="0"/>
              <a:t>Conservation du poste de 1</a:t>
            </a:r>
            <a:r>
              <a:rPr lang="fr-FR" sz="2200" baseline="30000" dirty="0"/>
              <a:t>ère</a:t>
            </a:r>
            <a:r>
              <a:rPr lang="fr-FR" sz="2200" dirty="0"/>
              <a:t> adjointe au trésorier de Madame CHARLOT Aurélie</a:t>
            </a:r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5439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3D black question marks with one yellow question mark">
            <a:extLst>
              <a:ext uri="{FF2B5EF4-FFF2-40B4-BE49-F238E27FC236}">
                <a16:creationId xmlns:a16="http://schemas.microsoft.com/office/drawing/2014/main" id="{3CB47832-2F43-DC07-3B86-5907B380D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12" r="22344" b="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3C492C-891A-826D-E55D-D22DEA16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Instant questions/réponses</a:t>
            </a:r>
          </a:p>
        </p:txBody>
      </p:sp>
    </p:spTree>
    <p:extLst>
      <p:ext uri="{BB962C8B-B14F-4D97-AF65-F5344CB8AC3E}">
        <p14:creationId xmlns:p14="http://schemas.microsoft.com/office/powerpoint/2010/main" val="11569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87954-D6CA-FDC8-4A00-ACF39C56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09551"/>
            <a:ext cx="10668000" cy="1524000"/>
          </a:xfrm>
        </p:spPr>
        <p:txBody>
          <a:bodyPr/>
          <a:lstStyle/>
          <a:p>
            <a:r>
              <a:rPr lang="fr-FR" dirty="0"/>
              <a:t>Remerciements, récompenses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F4305-9B4B-7A0A-5FCA-0837ECBC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10668000" cy="49610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U7, U9, U11</a:t>
            </a:r>
          </a:p>
          <a:p>
            <a:r>
              <a:rPr lang="fr-FR" dirty="0"/>
              <a:t>JOUEURS AYANT 5 DE FIDELITE AU CLUB</a:t>
            </a:r>
          </a:p>
          <a:p>
            <a:r>
              <a:rPr lang="fr-FR" dirty="0"/>
              <a:t>JOUEURS AYANT 10 ANS DE FIDELITE AU CLUB</a:t>
            </a:r>
          </a:p>
          <a:p>
            <a:r>
              <a:rPr lang="fr-FR" dirty="0"/>
              <a:t>U15 D1 + 5 COACHS</a:t>
            </a:r>
          </a:p>
          <a:p>
            <a:r>
              <a:rPr lang="fr-FR" dirty="0"/>
              <a:t>U20</a:t>
            </a:r>
          </a:p>
          <a:p>
            <a:r>
              <a:rPr lang="fr-FR" dirty="0"/>
              <a:t>ARBITRES</a:t>
            </a:r>
          </a:p>
          <a:p>
            <a:r>
              <a:rPr lang="fr-FR" dirty="0"/>
              <a:t>KIM, BENEVOLE DE L ANNEE </a:t>
            </a:r>
          </a:p>
          <a:p>
            <a:r>
              <a:rPr lang="fr-FR" dirty="0"/>
              <a:t>OLIVIER, DE 2007 A  AUJOURD’HUI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6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Basketball passant à travers le filet">
            <a:extLst>
              <a:ext uri="{FF2B5EF4-FFF2-40B4-BE49-F238E27FC236}">
                <a16:creationId xmlns:a16="http://schemas.microsoft.com/office/drawing/2014/main" id="{B991709C-7EFB-20E6-02D2-CCB4E17DA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9" b="3377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A53244-F3C2-16EE-D9F5-08A563A9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0" y="1852402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 ÉTÉ A TOUS, A VOS BALLONS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0EB1ED-CF74-44C2-853E-6177E160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743230-5CA1-4096-8FEF-2A1530D8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5829359"/>
            <a:ext cx="4333874" cy="1028642"/>
            <a:chOff x="7153921" y="5829359"/>
            <a:chExt cx="5038078" cy="10286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AD3ABE-E984-4D7B-ADC3-7D4D38C9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5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8AFE34-D405-4581-A4CC-02072A132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7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 5" descr="Une image contenant clipart, dessin humoristique, Graphique, illustration&#10;&#10;Description générée automatiquement">
            <a:extLst>
              <a:ext uri="{FF2B5EF4-FFF2-40B4-BE49-F238E27FC236}">
                <a16:creationId xmlns:a16="http://schemas.microsoft.com/office/drawing/2014/main" id="{B5F2018F-EE30-4608-C4C2-60CBB4CC7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8" r="1950" b="3"/>
          <a:stretch/>
        </p:blipFill>
        <p:spPr>
          <a:xfrm>
            <a:off x="224246" y="-114300"/>
            <a:ext cx="5156698" cy="5572115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74BE37-25C0-C280-6DCC-68FF01C9D641}"/>
              </a:ext>
            </a:extLst>
          </p:cNvPr>
          <p:cNvSpPr txBox="1"/>
          <p:nvPr/>
        </p:nvSpPr>
        <p:spPr>
          <a:xfrm>
            <a:off x="5704116" y="503460"/>
            <a:ext cx="61588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ORDRE DU JOUR :</a:t>
            </a:r>
          </a:p>
          <a:p>
            <a:r>
              <a:rPr lang="fr-FR" sz="3200" dirty="0"/>
              <a:t>. Effectifs</a:t>
            </a:r>
          </a:p>
          <a:p>
            <a:r>
              <a:rPr lang="fr-FR" sz="3200" dirty="0"/>
              <a:t>. Résultats sportifs</a:t>
            </a:r>
          </a:p>
          <a:p>
            <a:r>
              <a:rPr lang="fr-FR" sz="3200" dirty="0"/>
              <a:t>. Les grandes premières du club</a:t>
            </a:r>
          </a:p>
          <a:p>
            <a:r>
              <a:rPr lang="fr-FR" sz="3200" dirty="0"/>
              <a:t>. Bilan Financier</a:t>
            </a:r>
          </a:p>
          <a:p>
            <a:r>
              <a:rPr lang="fr-FR" sz="3200" dirty="0"/>
              <a:t>. Les projets à venir</a:t>
            </a:r>
          </a:p>
          <a:p>
            <a:r>
              <a:rPr lang="fr-FR" sz="3200" dirty="0"/>
              <a:t>. Présentation des nouveaux      bénévoles</a:t>
            </a:r>
          </a:p>
          <a:p>
            <a:r>
              <a:rPr lang="fr-FR" sz="3200" dirty="0"/>
              <a:t>. Vote</a:t>
            </a:r>
          </a:p>
          <a:p>
            <a:r>
              <a:rPr lang="fr-FR" sz="3200" dirty="0"/>
              <a:t>. Questions</a:t>
            </a:r>
          </a:p>
          <a:p>
            <a:r>
              <a:rPr lang="fr-FR" sz="3200" dirty="0"/>
              <a:t>. Récompenses</a:t>
            </a:r>
          </a:p>
          <a:p>
            <a:r>
              <a:rPr lang="fr-FR" sz="3200" dirty="0"/>
              <a:t>. Apéro </a:t>
            </a:r>
            <a:r>
              <a:rPr lang="fr-FR" sz="3200" dirty="0">
                <a:sym typeface="Wingdings" pitchFamily="2" charset="2"/>
              </a:rPr>
              <a:t>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3849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EF38D85-976A-A47C-BE83-F672A078FAD4}"/>
              </a:ext>
            </a:extLst>
          </p:cNvPr>
          <p:cNvSpPr txBox="1"/>
          <p:nvPr/>
        </p:nvSpPr>
        <p:spPr>
          <a:xfrm>
            <a:off x="628650" y="485775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Effectif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BFE7BDC-4363-4728-82BF-D397E5DE96E2}"/>
              </a:ext>
            </a:extLst>
          </p:cNvPr>
          <p:cNvSpPr txBox="1"/>
          <p:nvPr/>
        </p:nvSpPr>
        <p:spPr>
          <a:xfrm>
            <a:off x="814388" y="1471613"/>
            <a:ext cx="1137761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107 Licenciés </a:t>
            </a:r>
          </a:p>
          <a:p>
            <a:pPr>
              <a:lnSpc>
                <a:spcPct val="150000"/>
              </a:lnSpc>
            </a:pPr>
            <a:r>
              <a:rPr lang="fr-FR" dirty="0"/>
              <a:t>+14% par rapport à 2022 ↗️</a:t>
            </a:r>
          </a:p>
          <a:p>
            <a:pPr>
              <a:lnSpc>
                <a:spcPct val="150000"/>
              </a:lnSpc>
            </a:pPr>
            <a:r>
              <a:rPr lang="fr-FR" dirty="0"/>
              <a:t>79 &lt; 18 ANS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PROVENANCE DES LICENCIES SUR LE SECTEUR :  90 licenciés provenant de la CDC, 12 communes représentées Hors CDC, l’attractivité s’agrandit (+3 communes Hors CDC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TOP 3 DES COMMUNES : </a:t>
            </a:r>
          </a:p>
          <a:p>
            <a:pPr>
              <a:lnSpc>
                <a:spcPct val="150000"/>
              </a:lnSpc>
            </a:pPr>
            <a:r>
              <a:rPr lang="fr-FR" dirty="0"/>
              <a:t>Beaumont : 18 licenciés</a:t>
            </a:r>
          </a:p>
          <a:p>
            <a:pPr>
              <a:lnSpc>
                <a:spcPct val="150000"/>
              </a:lnSpc>
            </a:pPr>
            <a:r>
              <a:rPr lang="fr-FR" dirty="0"/>
              <a:t>Assé-le-Riboul : 15 licenciés</a:t>
            </a:r>
          </a:p>
          <a:p>
            <a:pPr>
              <a:lnSpc>
                <a:spcPct val="150000"/>
              </a:lnSpc>
            </a:pPr>
            <a:r>
              <a:rPr lang="fr-FR" dirty="0"/>
              <a:t>Vivoin : 13 licenciés </a:t>
            </a:r>
          </a:p>
          <a:p>
            <a:pPr>
              <a:lnSpc>
                <a:spcPct val="150000"/>
              </a:lnSpc>
            </a:pPr>
            <a:r>
              <a:rPr lang="fr-FR" sz="2400" i="1" dirty="0"/>
              <a:t>3  Communes Représentent 43% de l’effectif total du club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65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F50AF-5852-BA81-4D4B-9BD57AA8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-209550"/>
            <a:ext cx="10668000" cy="1524000"/>
          </a:xfrm>
        </p:spPr>
        <p:txBody>
          <a:bodyPr/>
          <a:lstStyle/>
          <a:p>
            <a:r>
              <a:rPr lang="fr-FR" dirty="0"/>
              <a:t>Nombre d’équipes engagées</a:t>
            </a:r>
          </a:p>
        </p:txBody>
      </p:sp>
      <p:pic>
        <p:nvPicPr>
          <p:cNvPr id="13" name="Image 12" descr="Une image contenant collage, personne, groupe, personnes&#10;&#10;Description générée automatiquement">
            <a:extLst>
              <a:ext uri="{FF2B5EF4-FFF2-40B4-BE49-F238E27FC236}">
                <a16:creationId xmlns:a16="http://schemas.microsoft.com/office/drawing/2014/main" id="{66257C66-3D24-E048-F1A2-6325BF616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" y="959196"/>
            <a:ext cx="10444162" cy="58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BF59E-3839-4077-4775-963C59B0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sportifs : U11 / U13</a:t>
            </a:r>
          </a:p>
        </p:txBody>
      </p:sp>
      <p:pic>
        <p:nvPicPr>
          <p:cNvPr id="5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78544B4-6C39-05F5-A17D-598A08D59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3649"/>
            <a:ext cx="12154812" cy="2309814"/>
          </a:xfrm>
        </p:spPr>
      </p:pic>
    </p:spTree>
    <p:extLst>
      <p:ext uri="{BB962C8B-B14F-4D97-AF65-F5344CB8AC3E}">
        <p14:creationId xmlns:p14="http://schemas.microsoft.com/office/powerpoint/2010/main" val="6734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A81A3-83C2-DD00-3370-35D836C6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sportifs U15/U18/U20/Séniors</a:t>
            </a: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B580776-D2A9-DDBB-E35E-CE239394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3011"/>
            <a:ext cx="12242870" cy="22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3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203B7-0254-8C80-D5CB-5A61E86B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grandes premières cette année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DB5EB2-541A-C5CB-8F4F-9E4ECE7E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14538"/>
            <a:ext cx="10668000" cy="4089545"/>
          </a:xfrm>
        </p:spPr>
        <p:txBody>
          <a:bodyPr>
            <a:normAutofit/>
          </a:bodyPr>
          <a:lstStyle/>
          <a:p>
            <a:r>
              <a:rPr lang="fr-FR" dirty="0"/>
              <a:t>Arrivée de Mathieu Bougon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stage 100% filles 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stage ouvert au public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OBE</a:t>
            </a:r>
          </a:p>
          <a:p>
            <a:r>
              <a:rPr lang="fr-FR" dirty="0"/>
              <a:t>Ouverture de l’école d’arbitrage</a:t>
            </a:r>
          </a:p>
          <a:p>
            <a:r>
              <a:rPr lang="fr-FR" dirty="0"/>
              <a:t>Challenge Club</a:t>
            </a:r>
          </a:p>
          <a:p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C5346DF0-1D13-C924-365F-F6C53483A2F5}"/>
              </a:ext>
            </a:extLst>
          </p:cNvPr>
          <p:cNvSpPr/>
          <p:nvPr/>
        </p:nvSpPr>
        <p:spPr>
          <a:xfrm rot="19296073">
            <a:off x="6913703" y="1803443"/>
            <a:ext cx="3989106" cy="3383021"/>
          </a:xfrm>
          <a:prstGeom prst="rightArrow">
            <a:avLst>
              <a:gd name="adj1" fmla="val 4285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2C043B-26C7-D5F8-D646-74B33AA62C71}"/>
              </a:ext>
            </a:extLst>
          </p:cNvPr>
          <p:cNvSpPr txBox="1"/>
          <p:nvPr/>
        </p:nvSpPr>
        <p:spPr>
          <a:xfrm rot="19373427">
            <a:off x="7594057" y="3123038"/>
            <a:ext cx="262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MONTEE EN D1 DES U15 !!</a:t>
            </a:r>
          </a:p>
        </p:txBody>
      </p:sp>
    </p:spTree>
    <p:extLst>
      <p:ext uri="{BB962C8B-B14F-4D97-AF65-F5344CB8AC3E}">
        <p14:creationId xmlns:p14="http://schemas.microsoft.com/office/powerpoint/2010/main" val="255726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C76FBD8-46B2-BEF1-CAA5-F824AE4D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4668"/>
            <a:ext cx="12205531" cy="40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99D74-CDB9-11FF-AD92-3AEDA27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0500"/>
            <a:ext cx="10668000" cy="1524000"/>
          </a:xfrm>
        </p:spPr>
        <p:txBody>
          <a:bodyPr/>
          <a:lstStyle/>
          <a:p>
            <a:r>
              <a:rPr lang="fr-FR" dirty="0"/>
              <a:t>Les projets pour la saison à venir...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99880-1E0F-00CF-C925-DB03424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5418"/>
            <a:ext cx="10668000" cy="3818083"/>
          </a:xfrm>
        </p:spPr>
        <p:txBody>
          <a:bodyPr>
            <a:noAutofit/>
          </a:bodyPr>
          <a:lstStyle/>
          <a:p>
            <a:r>
              <a:rPr lang="fr-FR" sz="2400" dirty="0"/>
              <a:t>Formation coachs, entraineurs ++++</a:t>
            </a:r>
          </a:p>
          <a:p>
            <a:r>
              <a:rPr lang="fr-FR" sz="2400" dirty="0"/>
              <a:t>Continuité de l’école d’arbitrage </a:t>
            </a:r>
          </a:p>
          <a:p>
            <a:r>
              <a:rPr lang="fr-FR" sz="2400" dirty="0"/>
              <a:t>Poursuite des stages de perfectionnement avec Mathieu</a:t>
            </a:r>
          </a:p>
          <a:p>
            <a:r>
              <a:rPr lang="fr-FR" sz="2400" dirty="0"/>
              <a:t>Label mini-basket</a:t>
            </a:r>
          </a:p>
          <a:p>
            <a:r>
              <a:rPr lang="fr-FR" sz="2400" dirty="0"/>
              <a:t>Octobre Rose</a:t>
            </a:r>
          </a:p>
          <a:p>
            <a:r>
              <a:rPr lang="fr-FR" sz="2400" dirty="0"/>
              <a:t>Continuer à développer les résultats sportifs tous ensemble </a:t>
            </a:r>
          </a:p>
          <a:p>
            <a:r>
              <a:rPr lang="fr-FR" sz="2400" dirty="0"/>
              <a:t>S’amuser, se faire plaisir et que chacun trouve sa place au sein du club </a:t>
            </a:r>
          </a:p>
          <a:p>
            <a:r>
              <a:rPr lang="fr-FR" sz="2400" dirty="0"/>
              <a:t>Loto ?</a:t>
            </a:r>
          </a:p>
          <a:p>
            <a:r>
              <a:rPr lang="fr-FR" sz="2400" dirty="0"/>
              <a:t>Soirée ?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166760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2E24"/>
      </a:dk2>
      <a:lt2>
        <a:srgbClr val="E8E2E3"/>
      </a:lt2>
      <a:accent1>
        <a:srgbClr val="80A9A1"/>
      </a:accent1>
      <a:accent2>
        <a:srgbClr val="78A7B4"/>
      </a:accent2>
      <a:accent3>
        <a:srgbClr val="8FA2C3"/>
      </a:accent3>
      <a:accent4>
        <a:srgbClr val="827FBA"/>
      </a:accent4>
      <a:accent5>
        <a:srgbClr val="AD96C6"/>
      </a:accent5>
      <a:accent6>
        <a:srgbClr val="B37FBA"/>
      </a:accent6>
      <a:hlink>
        <a:srgbClr val="AE6977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9585</TotalTime>
  <Words>395</Words>
  <Application>Microsoft Macintosh PowerPoint</Application>
  <PresentationFormat>Grand écran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Sitka Subheading</vt:lpstr>
      <vt:lpstr>PebbleVTI</vt:lpstr>
      <vt:lpstr>Assemblée Générale ASBB Vendredi 30 juin 2023</vt:lpstr>
      <vt:lpstr>Présentation PowerPoint</vt:lpstr>
      <vt:lpstr>Présentation PowerPoint</vt:lpstr>
      <vt:lpstr>Nombre d’équipes engagées</vt:lpstr>
      <vt:lpstr>Résultats sportifs : U11 / U13</vt:lpstr>
      <vt:lpstr>Résultats sportifs U15/U18/U20/Séniors</vt:lpstr>
      <vt:lpstr>Les grandes premières cette année !</vt:lpstr>
      <vt:lpstr>Présentation PowerPoint</vt:lpstr>
      <vt:lpstr>Les projets pour la saison à venir...</vt:lpstr>
      <vt:lpstr>Présentation des nouveaux coachs, entraineurs bénévoles </vt:lpstr>
      <vt:lpstr>Renouvellement du Bureau</vt:lpstr>
      <vt:lpstr>Instant questions/réponses</vt:lpstr>
      <vt:lpstr>Remerciements, récompenses</vt:lpstr>
      <vt:lpstr>BEL ÉTÉ A TOUS, A VOS BALLONS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ASBB Vendredi 30 juin 2023</dc:title>
  <dc:creator>DUBRAY Louis-Marie</dc:creator>
  <cp:lastModifiedBy>DUBRAY Louis-Marie</cp:lastModifiedBy>
  <cp:revision>6</cp:revision>
  <dcterms:created xsi:type="dcterms:W3CDTF">2023-06-23T12:48:25Z</dcterms:created>
  <dcterms:modified xsi:type="dcterms:W3CDTF">2023-06-30T21:48:42Z</dcterms:modified>
</cp:coreProperties>
</file>